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8" r:id="rId3"/>
    <p:sldId id="309" r:id="rId4"/>
    <p:sldId id="302" r:id="rId5"/>
    <p:sldId id="296" r:id="rId6"/>
    <p:sldId id="297" r:id="rId7"/>
    <p:sldId id="303" r:id="rId8"/>
    <p:sldId id="298" r:id="rId9"/>
    <p:sldId id="299" r:id="rId10"/>
    <p:sldId id="304" r:id="rId11"/>
    <p:sldId id="300" r:id="rId12"/>
    <p:sldId id="301" r:id="rId13"/>
    <p:sldId id="312" r:id="rId14"/>
    <p:sldId id="314" r:id="rId15"/>
    <p:sldId id="316" r:id="rId16"/>
    <p:sldId id="313" r:id="rId17"/>
    <p:sldId id="315" r:id="rId18"/>
    <p:sldId id="317" r:id="rId19"/>
    <p:sldId id="318" r:id="rId20"/>
    <p:sldId id="319" r:id="rId21"/>
    <p:sldId id="320" r:id="rId22"/>
    <p:sldId id="321" r:id="rId23"/>
    <p:sldId id="322" r:id="rId24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2675A9-6273-498B-B34B-6BC3FE99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81F2-8A8D-4B1D-B9B8-6F0B010A67DD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012D9A-5316-4663-A63F-9373C1C7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E57412-CF0B-43E7-8AE5-6C38B159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E93D7-1579-4952-BB17-FE7B85065A0A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427492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9CF74-3460-48EB-AA25-7785E947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33EB6-22C1-4B4C-B62B-ED20D4B4741B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77E62D-0755-42A2-B34B-0FF32C5E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D1E072-5F11-4939-95ED-4E74D6FD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8DDBF-5CEE-4B59-A699-D269352EB314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35123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60A1AB-1E94-4398-991F-436CFA3B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D7562-768F-493B-AD00-2135E2AC5BAB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FB27EF-5991-4864-93A2-59DD3C4FF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67897B-1D6F-4DA3-9B0A-F3E509A8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9A6E0-F75C-4C2A-850A-83CA3F3E6E04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52464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A162AE-3DC8-4451-B715-512D06028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A840-B3A0-457C-BA75-C5E9072BF8BA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475A21-085A-4F8F-8240-8DD7E543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97CF24-6CA6-47BF-98A1-F17685B4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3E169-D010-4BC1-8022-C9B11DAEA1C8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66023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EAF984-17C7-4C5F-B814-F744FB70B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230A0-03BE-4DF5-915A-61B4366C2630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F7C46E-AB58-4EF9-B65C-B42E1DBF0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731796-21E0-4FC8-BC7A-F46B16A27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2F726-0ADA-49F0-843D-B763644FADF2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42230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306F6B6-3C5C-439C-AA71-C35C638E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F129-F2D0-4585-BA5C-D84FD81D790B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2FD822B-756E-4916-AF18-C4739DCE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C6F759D-4AB8-463A-8001-475DE820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2FD05-FC36-4801-9855-AC80D4C28580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08427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8221DC3-0B0B-4B90-B330-791FF51B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5B404-15CD-4285-8B6E-56E1353C29E8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4E3A9FC-CAEB-455F-A09F-1EC5FE78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26EBE30-5027-4EF1-B509-E1713FE44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AAF49-44EB-4C9C-BEEF-EC9BFC9AEB99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4356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18EBFB60-FCD1-4B48-9E48-E6AD771B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12CDB-BB8D-4353-9DA5-EAE1E1735B20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018AEE2-5DA8-49EC-A8CF-DE8B4C9A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989E26F-878F-4D19-9C9C-C999FC66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D46EF-E6F4-4E1E-B8B9-2B13D80BC30A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22256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4BB3DCC5-13B7-4140-9ABE-046C8C21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B9DF8-76EE-485D-A12A-77F252D3E8FE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82E47D11-BB56-466B-A1F9-AA8B017AD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B5C977E-BBAC-4008-9995-968FA201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8A942-1968-4BF0-A0AF-56EA1E1050A3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41110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F3BC770-C4BA-4764-85C2-45CA8CAF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1228-1F35-4D4F-B859-4E4C8C0E29A0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E45E4B1-0DAD-4CF4-AF86-E160FB298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40DD192-2B4A-4384-AAC5-408B7AD5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056CCB-48DE-4BE0-857E-95AE8EA53EDB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86554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C424AB2-82A4-4342-868D-C3A6094A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0565E-6F54-4781-90AB-FF509EAE7C49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388DBEA-5FC4-46BF-9ABF-EB502EE5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84E13B3-F0F0-4D34-ABA0-3686C6F6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BB4F0-84CC-4B01-9194-4D870247A1CB}" type="slidenum">
              <a:rPr lang="de-DE" altLang="fr-FR"/>
              <a:pPr/>
              <a:t>‹N°›</a:t>
            </a:fld>
            <a:endParaRPr lang="de-DE" altLang="fr-FR"/>
          </a:p>
        </p:txBody>
      </p:sp>
    </p:spTree>
    <p:extLst>
      <p:ext uri="{BB962C8B-B14F-4D97-AF65-F5344CB8AC3E}">
        <p14:creationId xmlns:p14="http://schemas.microsoft.com/office/powerpoint/2010/main" val="1751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B78EC040-A7E4-4288-8969-2CB8FF6117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de-DE" altLang="fr-FR"/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890CDE1E-E404-45C2-AB9A-8CDBE15138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de-DE" alt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93A91E-9ADF-4F31-90CF-127E725A0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D93C59-BDEC-42E4-9996-A1AAFFC2370D}" type="datetimeFigureOut">
              <a:rPr lang="de-DE"/>
              <a:pPr>
                <a:defRPr/>
              </a:pPr>
              <a:t>13.06.2024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B65E0D-3DAE-4396-AC8C-F7D6D138D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AA6198-604A-43F8-BBC4-53CAF7E11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0C9448F-11EC-41A5-811E-204DEAA18FDE}" type="slidenum">
              <a:rPr lang="de-DE" altLang="fr-FR"/>
              <a:pPr/>
              <a:t>‹N°›</a:t>
            </a:fld>
            <a:endParaRPr lang="de-D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fs.univ-tlemcen.dz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emf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hyperlink" Target="https://www.univ-tlemcen.dz/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4292E5B-61DD-4E55-9DE2-FD3FB9911D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/>
              <a:t>043.21.63.70/71</a:t>
            </a:r>
            <a:endParaRPr lang="en-US" dirty="0"/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BE569FCA-8882-46C0-9A8B-BD7A879783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7031" y="-253207"/>
            <a:ext cx="1828800" cy="137636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BC453A-F19B-423F-9160-1CA248FFE72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2175" y="422275"/>
            <a:ext cx="644525" cy="64452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C3B8E5-60F6-47F1-9891-2AA77785B1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4113" y="655638"/>
            <a:ext cx="687387" cy="68738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1EFDF-980C-4185-B82C-D9B7AD1E1A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6725" y="0"/>
            <a:ext cx="2835275" cy="148113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CF4FDD4-EF23-406C-9DE6-7B780AEB2F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5600" y="6115050"/>
            <a:ext cx="1495425" cy="7429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39C29A9-AD62-4004-BC5F-9B4A7E7CF23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4125" y="6453188"/>
            <a:ext cx="814388" cy="4048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Image 2">
            <a:hlinkClick r:id="rId4"/>
            <a:extLst>
              <a:ext uri="{FF2B5EF4-FFF2-40B4-BE49-F238E27FC236}">
                <a16:creationId xmlns:a16="http://schemas.microsoft.com/office/drawing/2014/main" id="{AB3CCB1D-0846-4E74-87DA-8AC5E7197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54" y="-8794"/>
            <a:ext cx="1269892" cy="2057846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A3F32D2-6593-4E2D-9B1B-019599D80EC5}"/>
              </a:ext>
            </a:extLst>
          </p:cNvPr>
          <p:cNvSpPr/>
          <p:nvPr/>
        </p:nvSpPr>
        <p:spPr>
          <a:xfrm>
            <a:off x="9080169" y="3141880"/>
            <a:ext cx="2075770" cy="175196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76E9633-8EAB-444D-8179-BCCAA1271A64}"/>
              </a:ext>
            </a:extLst>
          </p:cNvPr>
          <p:cNvSpPr/>
          <p:nvPr/>
        </p:nvSpPr>
        <p:spPr>
          <a:xfrm>
            <a:off x="940758" y="3135961"/>
            <a:ext cx="2074231" cy="178522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6E7EAFD-DB3C-4FFC-8E63-0B816FBF72C3}"/>
              </a:ext>
            </a:extLst>
          </p:cNvPr>
          <p:cNvPicPr/>
          <p:nvPr/>
        </p:nvPicPr>
        <p:blipFill>
          <a:blip r:embed="rId8"/>
          <a:srcRect b="25000"/>
          <a:stretch>
            <a:fillRect/>
          </a:stretch>
        </p:blipFill>
        <p:spPr bwMode="auto">
          <a:xfrm>
            <a:off x="8183256" y="5059662"/>
            <a:ext cx="2123471" cy="184472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30337CD-1D28-40DC-9D85-C4315286521C}"/>
              </a:ext>
            </a:extLst>
          </p:cNvPr>
          <p:cNvPicPr/>
          <p:nvPr/>
        </p:nvPicPr>
        <p:blipFill>
          <a:blip r:embed="rId9"/>
          <a:srcRect b="25184"/>
          <a:stretch>
            <a:fillRect/>
          </a:stretch>
        </p:blipFill>
        <p:spPr bwMode="auto">
          <a:xfrm>
            <a:off x="1908329" y="1166372"/>
            <a:ext cx="2146552" cy="18762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5D6615F-8184-4A25-8E01-A19FC5A1C7BE}"/>
              </a:ext>
            </a:extLst>
          </p:cNvPr>
          <p:cNvPicPr/>
          <p:nvPr/>
        </p:nvPicPr>
        <p:blipFill>
          <a:blip r:embed="rId10"/>
          <a:srcRect b="25158"/>
          <a:stretch>
            <a:fillRect/>
          </a:stretch>
        </p:blipFill>
        <p:spPr bwMode="auto">
          <a:xfrm>
            <a:off x="1879104" y="5045073"/>
            <a:ext cx="2123471" cy="183597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A34D652-CE34-449E-8F6D-A5BEFA73F69F}"/>
              </a:ext>
            </a:extLst>
          </p:cNvPr>
          <p:cNvPicPr/>
          <p:nvPr/>
        </p:nvPicPr>
        <p:blipFill>
          <a:blip r:embed="rId11"/>
          <a:srcRect b="25118"/>
          <a:stretch>
            <a:fillRect/>
          </a:stretch>
        </p:blipFill>
        <p:spPr bwMode="auto">
          <a:xfrm>
            <a:off x="8150374" y="1171078"/>
            <a:ext cx="2146552" cy="18552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664F06-831F-44BB-A9AB-B90F6765EE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4809" y="2696132"/>
            <a:ext cx="3600465" cy="2772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BB973A-5B58-4B3E-8364-DF0CC6DBA445}"/>
              </a:ext>
            </a:extLst>
          </p:cNvPr>
          <p:cNvSpPr/>
          <p:nvPr/>
        </p:nvSpPr>
        <p:spPr>
          <a:xfrm>
            <a:off x="4650709" y="2033455"/>
            <a:ext cx="23964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Arial Rounded MT Bold" panose="020F0704030504030204" pitchFamily="34" charset="0"/>
                <a:hlinkClick r:id="rId13"/>
              </a:rPr>
              <a:t>FACULTE DES SCIENCES</a:t>
            </a:r>
            <a:endParaRPr lang="fr-FR" sz="1400" dirty="0">
              <a:solidFill>
                <a:srgbClr val="0070C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BF8637-B10E-43A1-B01F-C11C923B4416}"/>
              </a:ext>
            </a:extLst>
          </p:cNvPr>
          <p:cNvSpPr/>
          <p:nvPr/>
        </p:nvSpPr>
        <p:spPr>
          <a:xfrm>
            <a:off x="4457900" y="5701776"/>
            <a:ext cx="3514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</a:t>
            </a:r>
            <a:r>
              <a:rPr lang="fr-FR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OMAINE </a:t>
            </a:r>
            <a:r>
              <a:rPr lang="fr-FR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MI</a:t>
            </a:r>
            <a:r>
              <a:rPr lang="fr-FR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 </a:t>
            </a:r>
            <a:r>
              <a:rPr lang="fr-FR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(D03)</a:t>
            </a:r>
          </a:p>
          <a:p>
            <a:pPr algn="ctr"/>
            <a:endParaRPr lang="fr-FR" b="1" dirty="0">
              <a:solidFill>
                <a:srgbClr val="00B05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fr-FR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Mathématiques - Informatique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6BF6CA-B26A-4F68-AAE4-7D75865313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169" y="5825435"/>
            <a:ext cx="1015200" cy="105576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2FA4ED5-D4BB-4018-81C0-B2F11F310447}"/>
              </a:ext>
            </a:extLst>
          </p:cNvPr>
          <p:cNvSpPr/>
          <p:nvPr/>
        </p:nvSpPr>
        <p:spPr>
          <a:xfrm>
            <a:off x="5213646" y="2378575"/>
            <a:ext cx="1438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latin typeface="Andalus" panose="02020603050405020304" pitchFamily="18" charset="-78"/>
                <a:cs typeface="Andalus" panose="02020603050405020304" pitchFamily="18" charset="-78"/>
              </a:rPr>
              <a:t>043.21.63.70/71</a:t>
            </a:r>
            <a:endParaRPr lang="fr-FR" sz="1400" b="1" dirty="0"/>
          </a:p>
        </p:txBody>
      </p:sp>
      <p:pic>
        <p:nvPicPr>
          <p:cNvPr id="24" name="a1">
            <a:hlinkClick r:id="" action="ppaction://media"/>
            <a:extLst>
              <a:ext uri="{FF2B5EF4-FFF2-40B4-BE49-F238E27FC236}">
                <a16:creationId xmlns:a16="http://schemas.microsoft.com/office/drawing/2014/main" id="{0CBC4B3B-53A7-ED9E-F380-EBA544C7A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30384" y="61150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97F16-FA2A-433E-9F18-A08AE86A32AB}"/>
              </a:ext>
            </a:extLst>
          </p:cNvPr>
          <p:cNvSpPr/>
          <p:nvPr/>
        </p:nvSpPr>
        <p:spPr>
          <a:xfrm>
            <a:off x="1995948" y="2194862"/>
            <a:ext cx="8622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Fiche d’organisation semestrielle des enseignements de la licence </a:t>
            </a:r>
          </a:p>
          <a:p>
            <a:pPr algn="ctr">
              <a:defRPr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Mathématiques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L3  (S1, S2)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54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07A5EE-F0DE-497D-A0FD-B96230DDF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9" y="0"/>
            <a:ext cx="12047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1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8A7442-ED10-4187-982F-2A1D19FE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44" y="0"/>
            <a:ext cx="11038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8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97F16-FA2A-433E-9F18-A08AE86A32AB}"/>
              </a:ext>
            </a:extLst>
          </p:cNvPr>
          <p:cNvSpPr/>
          <p:nvPr/>
        </p:nvSpPr>
        <p:spPr>
          <a:xfrm>
            <a:off x="1995948" y="2194862"/>
            <a:ext cx="8622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Fiche d’organisation semestrielle des enseignements de la licence </a:t>
            </a:r>
          </a:p>
          <a:p>
            <a:pPr algn="ctr">
              <a:defRPr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Informatique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L2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69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D3456F-1070-F759-55F1-3AA2D378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307"/>
            <a:ext cx="12192000" cy="63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17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8E6D19-DCF5-4765-3F38-F5F2C8E2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90" y="532408"/>
            <a:ext cx="12192000" cy="62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6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97F16-FA2A-433E-9F18-A08AE86A32AB}"/>
              </a:ext>
            </a:extLst>
          </p:cNvPr>
          <p:cNvSpPr/>
          <p:nvPr/>
        </p:nvSpPr>
        <p:spPr>
          <a:xfrm>
            <a:off x="1995948" y="2194862"/>
            <a:ext cx="8622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Fiche d’organisation semestrielle des enseignements de la licence </a:t>
            </a:r>
          </a:p>
          <a:p>
            <a:pPr algn="ctr">
              <a:defRPr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Informatique L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3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667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5A1460-DE4E-C256-BA91-55CA905D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414"/>
            <a:ext cx="12192000" cy="627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02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25858B-6860-C36D-1537-55FE56618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231"/>
            <a:ext cx="12192000" cy="62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43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97F16-FA2A-433E-9F18-A08AE86A32AB}"/>
              </a:ext>
            </a:extLst>
          </p:cNvPr>
          <p:cNvSpPr/>
          <p:nvPr/>
        </p:nvSpPr>
        <p:spPr>
          <a:xfrm>
            <a:off x="1995948" y="2194862"/>
            <a:ext cx="8622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Fiche d’organisation semestrielle des enseignements l’ingéniorat </a:t>
            </a:r>
          </a:p>
          <a:p>
            <a:pPr algn="ctr">
              <a:defRPr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Informatique (Tronc commun)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12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F3A464-079A-88F8-FF7A-FFCDC18D7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070" y="170995"/>
            <a:ext cx="4629796" cy="651600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1C6701-6E06-56CB-0013-F1D655AF4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046" y="338739"/>
            <a:ext cx="4686954" cy="6601746"/>
          </a:xfrm>
          <a:prstGeom prst="rect">
            <a:avLst/>
          </a:prstGeom>
        </p:spPr>
      </p:pic>
      <p:pic>
        <p:nvPicPr>
          <p:cNvPr id="4" name="Audio 5">
            <a:hlinkClick r:id="" action="ppaction://media"/>
            <a:extLst>
              <a:ext uri="{FF2B5EF4-FFF2-40B4-BE49-F238E27FC236}">
                <a16:creationId xmlns:a16="http://schemas.microsoft.com/office/drawing/2014/main" id="{41122F02-D2EF-829C-D548-2D7B2FD96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2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73597E-D1CB-94DE-1CF0-25C8003D1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417"/>
            <a:ext cx="12192000" cy="633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74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C21786-B6EB-C244-8570-1530D6D29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069"/>
            <a:ext cx="12192000" cy="62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50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531100-C02D-9C66-82C0-64523737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527"/>
            <a:ext cx="12192000" cy="62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53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556A0A2-161F-921A-657D-A0E2FC408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739"/>
            <a:ext cx="12192000" cy="63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6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E43D0B-B4BA-A5EF-1B54-C20FF86CD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812" y="113837"/>
            <a:ext cx="4658375" cy="6630325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7621518-14D0-1DEB-2E2B-4690DFEB5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8683" y="44194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97F16-FA2A-433E-9F18-A08AE86A32AB}"/>
              </a:ext>
            </a:extLst>
          </p:cNvPr>
          <p:cNvSpPr/>
          <p:nvPr/>
        </p:nvSpPr>
        <p:spPr>
          <a:xfrm>
            <a:off x="1995948" y="2194862"/>
            <a:ext cx="8622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Fiche d’organisation semestrielle des enseignements du socle commun</a:t>
            </a:r>
          </a:p>
          <a:p>
            <a:pPr algn="ctr">
              <a:defRPr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Mathématiques -  Informatique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L1  (S1, S2)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36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A842AA-D37E-412D-8C0E-50A70E0F0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32" y="477823"/>
            <a:ext cx="12192000" cy="5863026"/>
          </a:xfrm>
          <a:prstGeom prst="rect">
            <a:avLst/>
          </a:prstGeom>
        </p:spPr>
      </p:pic>
      <p:pic>
        <p:nvPicPr>
          <p:cNvPr id="4" name="Audio 5">
            <a:hlinkClick r:id="" action="ppaction://media"/>
            <a:extLst>
              <a:ext uri="{FF2B5EF4-FFF2-40B4-BE49-F238E27FC236}">
                <a16:creationId xmlns:a16="http://schemas.microsoft.com/office/drawing/2014/main" id="{CEC89DFF-BF45-DD29-DD80-74EE45DA3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0ACBD9E-C9B9-4DFB-93A6-586412E8E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22" y="0"/>
            <a:ext cx="11210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27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97F16-FA2A-433E-9F18-A08AE86A32AB}"/>
              </a:ext>
            </a:extLst>
          </p:cNvPr>
          <p:cNvSpPr/>
          <p:nvPr/>
        </p:nvSpPr>
        <p:spPr>
          <a:xfrm>
            <a:off x="1995948" y="2194862"/>
            <a:ext cx="8622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B05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Fiche d’organisation semestrielle des enseignements du socle commun</a:t>
            </a:r>
          </a:p>
          <a:p>
            <a:pPr algn="ctr">
              <a:defRPr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Mathématiques – Mathématiques Appliquées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L2  (S1, S2)</a:t>
            </a:r>
            <a:endParaRPr lang="fr-FR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86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283F894-16EA-4CB4-8787-A28DC0221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970"/>
            <a:ext cx="12192000" cy="60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2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2E43CCB-29DF-4697-99C8-2105E0E0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9" y="344399"/>
            <a:ext cx="12131642" cy="61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968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358776</TotalTime>
  <Words>95</Words>
  <Application>Microsoft Office PowerPoint</Application>
  <PresentationFormat>Grand écran</PresentationFormat>
  <Paragraphs>24</Paragraphs>
  <Slides>23</Slides>
  <Notes>0</Notes>
  <HiddenSlides>1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Andalus</vt:lpstr>
      <vt:lpstr>Arial</vt:lpstr>
      <vt:lpstr>Arial Rounded MT Bold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TUF GAMING</dc:creator>
  <cp:lastModifiedBy>CHIKH AZEDDINE</cp:lastModifiedBy>
  <cp:revision>158</cp:revision>
  <dcterms:created xsi:type="dcterms:W3CDTF">2020-10-03T20:10:05Z</dcterms:created>
  <dcterms:modified xsi:type="dcterms:W3CDTF">2024-06-13T09:17:58Z</dcterms:modified>
</cp:coreProperties>
</file>